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551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66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540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345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12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149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124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285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119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8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59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13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01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456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612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5199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ED98-D999-4D52-8F23-434A4462F6F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29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D51ED98-D999-4D52-8F23-434A4462F6F0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E32A01F-FAC4-462D-8B00-4321FF2AD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4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story.com/topics/thanksgiving/history-of-thanksgiving/videos/bet-you-didnt-know-thanksgiving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story.com/topics/thanksgiving/history-of-thanksgiving/videos/thanksgiving-becomes-a-holiday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story.com/topics/thanksgiving/history-of-thanksgiving/videos/puritans-vs-pilgrims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story.com/topics/thanksgiving/history-of-thanksgiving/videos/history-of-the-thanksgiving-day-parade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story.com/topics/thanksgiving/history-of-thanksgiving/videos/first-football-broadcast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story.com/topics/thanksgiving/history-of-thanksgiving/videos/turducken?m=528e394da93ae&amp;s=undefined&amp;f=1&amp;free=fal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Thanksgiving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6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Bet You Didn’t Know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65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The History of Thanksgiving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Reformation?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Parade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1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Football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Turducken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</TotalTime>
  <Words>14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Garamond</vt:lpstr>
      <vt:lpstr>Organic</vt:lpstr>
      <vt:lpstr>Thanksgiving </vt:lpstr>
      <vt:lpstr>Bet You Didn’t Know </vt:lpstr>
      <vt:lpstr>The History of Thanksgiving </vt:lpstr>
      <vt:lpstr>Reformation? </vt:lpstr>
      <vt:lpstr>Parade </vt:lpstr>
      <vt:lpstr>Football </vt:lpstr>
      <vt:lpstr>Turducken </vt:lpstr>
    </vt:vector>
  </TitlesOfParts>
  <Company>McGuffey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Thanksgiving</dc:title>
  <dc:creator>Amanda Wolf</dc:creator>
  <cp:lastModifiedBy>Amanda Wolf</cp:lastModifiedBy>
  <cp:revision>6</cp:revision>
  <dcterms:created xsi:type="dcterms:W3CDTF">2014-11-26T05:06:00Z</dcterms:created>
  <dcterms:modified xsi:type="dcterms:W3CDTF">2014-11-26T06:07:52Z</dcterms:modified>
</cp:coreProperties>
</file>